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7663-F851-4922-B064-AB9E4247F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AF120-9E1F-47AE-AD71-0D7EED9DF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4644B-5477-4A9E-87B9-00AB7F6F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05217-9665-4146-A705-A50E61C8B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0A0F5-7401-43C3-B022-94AA3C2A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60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E86B-3656-48FF-84E3-B9D7F3037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77384-0789-4F8F-8945-824C878C9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07503-8F32-4371-815A-9C97B684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83491-3B5F-4B43-8693-0E11DAE07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42275-4CD7-458F-B1EE-64837D4C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D3F05-3AD4-49FB-9C93-F378AC3736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2E9CC-57E8-44EA-9B53-4E86F7A5A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C3286-5349-42C5-8E08-036B1A23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8F6F9-B788-4FBA-ABD8-F1E03723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8CB2-1BD7-433F-86D5-6A7397EA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1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F393-D979-4D18-8A72-62ACF065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32297-EAE6-4ED8-B7E5-43EDB1BBD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22DD9-AD7E-4057-92EF-1D07FDD5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26DE0-C4FA-4659-915B-D2D32E12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A76E6-91B2-4C5D-8C49-83BA50E3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36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7908-0187-4635-8129-46438A47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236A9-AA0B-43FE-8AAB-D3241569B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413C0-6233-4AC1-B6E9-081BD8354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88731-66E7-4643-A516-E22612FC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9E2AB-F5F1-4696-81CF-B4CC0950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08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4AAFC-CEC4-4012-8130-A687B890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90AD-7BCD-43A7-B794-670DB3719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5968CC-AE53-4381-AC58-2EA4869FF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A0B9D-2B7F-479F-81CC-258E940CF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1265E-B2E2-4F5F-A1A5-125F4F213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D2681-5E22-43E5-8A0D-5DBDB890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9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0C49-80C9-4E23-B553-064286FC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4A2DD-4220-4968-8DAD-79F5EF56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19625-7CDC-4DDA-A37A-41572382D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9A5B-D04A-4AAB-B39B-9D210E31A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0FA984-7C96-4621-AAF6-68A7CBE27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DB067D-0D99-4349-9F1E-7A78A58F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D0D8A-4508-498A-B46D-3407E546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AC6EC-6273-424E-83F9-C2559CC4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34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5EB81-D90D-4527-B388-45962480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D461D-867B-4185-A37B-A71FA6879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C0094-BB18-43C8-85CA-5B3C3494C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0C808-9CFE-4C64-86FF-40E79DEB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2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37367-5C11-49CA-B339-E8D0F774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F9250-13F8-4CAD-B720-6827D6CB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E20CF-B367-4D7A-98A9-65BE5A3F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4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EA403-DFE8-4C42-A2C0-8BFDF92F1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6F931-85D1-4D2B-869A-F95087D73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D5830-17A4-428F-B307-9E175AD65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D8CDE-8FA2-4FF4-8CF3-C0BF8572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C587E-E365-44A8-B148-53CA8E4A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E5445-32D9-4515-BF5C-1246A681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E361-41B8-4BF0-8231-88E41F0F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20518-B2A0-40F2-A095-20A2E34B7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72224-6AD3-4130-96E0-3F6B6DC33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DB1AD-9107-4429-829C-E160DAA6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B1C12-B59F-4DC2-A6D4-5C0D3A8A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9F99-0D47-428C-B9E3-5C3B48F5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A0DB17-F229-46B7-98C3-797CB73D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92BA1-2AA8-4F3F-B1BE-D33CFDC0D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DEB0-BA59-47A4-81C2-44B058306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A5669-FB0C-43FC-8EE8-7D176A4D3E63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02136-4990-4311-BA72-26EAAAF64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12679-FCA5-4A32-A687-59C9BFA4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0934F-6F02-40FE-BA0F-05504451E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1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A7BD-A2CF-4A9A-B3A2-FCC8A4358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6A72E-8E25-4C70-895C-1088B3CA4D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84BBD-DA1B-4175-9BB2-A2EBF31F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29300" y="590550"/>
            <a:ext cx="119253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49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2272-82C3-49FF-8F7D-B1A1E2C9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01D37-5C69-47EE-8451-B0D0F6B7E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254" y="1825625"/>
            <a:ext cx="77874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9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4ABE-5F64-4882-9F8D-7FA9FC94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F90FCB-4009-4F12-8475-90277DECF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551" y="1825625"/>
            <a:ext cx="78188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EA974-FA38-4B19-B7B2-9D63737F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53E35C-6993-49E8-ABB8-13A52F69C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076" y="1825625"/>
            <a:ext cx="77718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40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2F53-9F8B-41D5-9F88-B2B9BA43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83E5D-532A-41C5-9EAB-271DB95D5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76" y="1825625"/>
            <a:ext cx="77954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9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FEDF-A83C-436C-9D05-28DB12C3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9FF98D-DBC1-4C23-9747-1220C947E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46" y="1825625"/>
            <a:ext cx="77543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9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ADE8-A881-4C14-B0B4-CE60BBAB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519AA5-8B2C-4BFE-A9AD-8B03D9B1D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658" y="1825625"/>
            <a:ext cx="77406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3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F558-3AFC-41EE-8907-CAFAB861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FDCB12-23DA-4684-86DC-92F590FCF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266" y="1825625"/>
            <a:ext cx="78754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39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701F-330C-419A-BAF1-ABFD2528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4A2774-12E7-4EA7-B4B0-F64B7D333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477" y="1825625"/>
            <a:ext cx="77730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3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B4BE-54AD-4287-A32D-E83E4206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6A3B18-D6D8-4D3D-96F3-7B459E258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69" y="1825625"/>
            <a:ext cx="78346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5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1E7C-CF44-445A-84EA-7C5725C0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DC864D-1B81-4083-AAC5-F5A50A812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69" y="1825625"/>
            <a:ext cx="78346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5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FA65-6C77-413D-89D9-3BB56604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E44618-C444-4CA0-9534-E2F1ADD3C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254" y="1825625"/>
            <a:ext cx="77874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B02F-7159-4F1D-AE28-E42E7481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B5EC05-87AD-438F-848F-7CDA59822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640" y="1825625"/>
            <a:ext cx="77987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1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5A5F-7756-4BD3-A6C4-EAE9AC2B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BBAD06-EC8F-4D92-946E-563696CC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877" y="1825625"/>
            <a:ext cx="77562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5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8ACE-9AF5-422F-8F42-11BEF3A9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3DD72A-670B-4127-90AD-63E1CFF73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254" y="1825625"/>
            <a:ext cx="78054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0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B97A-A409-47E3-ACAC-857109FD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D797A7-3E22-48BA-A364-A7D6DF69E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494" y="1825625"/>
            <a:ext cx="78550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29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48E7-0D2B-4C4F-9908-455784D7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AA8F11-59BD-417F-83F6-A926D4E56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579" y="1825625"/>
            <a:ext cx="76768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31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FAFC-1455-4157-9B7D-CD76345D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93A613-2EAB-4E80-92AB-DB692F75A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768" y="1825625"/>
            <a:ext cx="79104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4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451AD-3632-46F1-8AE4-50D02974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C24E74-D71A-47EA-AAFB-C8529DE51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166" y="1825625"/>
            <a:ext cx="84436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25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FC02-0FBF-44C8-B527-449C7B30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ADF254-AEB1-4CC3-89BA-7B9FEFFEB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6" y="1825625"/>
            <a:ext cx="73324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4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E9F1-A6B9-429C-B604-BF2FAB96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24F520-6422-4A96-924F-EC88B5E64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3861" y="1825625"/>
            <a:ext cx="78842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44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511-7A02-435A-8F12-1453A0E7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602F3-0CE1-47D3-9079-DA21AF4A8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273" y="1825625"/>
            <a:ext cx="79774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17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BFDED-B526-48F0-87A2-624C9820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1D9CB4-97F9-4D3F-8A36-26D54D6F8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983" y="1825625"/>
            <a:ext cx="79120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8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6886-FF9F-458E-B740-F523F7AE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379291-5E04-4723-8766-FA3D02F81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723" y="1825625"/>
            <a:ext cx="87545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57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ADD1-604A-4636-9C61-104E1CE5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84CF56-5E66-4F3C-89FE-BCDDDDE16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1654"/>
            <a:ext cx="10515600" cy="39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52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AB44-1EB9-4293-8424-CCCB7BB7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25C403-732C-46F4-9B48-E96D7844D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639" y="1825625"/>
            <a:ext cx="77887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53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53A48-B4FF-43EB-9BE6-F9580B17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A9FC53-4C50-477C-8C34-37AE2B699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765" y="1825625"/>
            <a:ext cx="82964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67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266B-8028-4339-BA44-722EAF76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EFBE-7620-45CB-8DDA-D5812A406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11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E992-75DE-4444-B8E4-50CC0EF0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A8DB-A7AC-4B69-9267-8259ED429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EAC3-4949-4B1B-A72D-294F4D29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7CDED6-5FA4-4B3F-9EF2-C5AD6A6DC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879" y="1825625"/>
            <a:ext cx="77082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56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F2EA-50EA-4CCF-A5CD-960AAA9F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F0EC21-9709-4452-A6D5-ED7259BC2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627" y="1825625"/>
            <a:ext cx="77107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D00C-FD95-4B9B-B286-63EC9462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EF1DC7-6F76-4A16-92A3-B48B28A4B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875" y="1825625"/>
            <a:ext cx="7868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3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D243-8DC7-4BEB-8322-2149B0FE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44E575-EDBD-485D-B893-13B83278F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949" y="1825625"/>
            <a:ext cx="7886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5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81EB-DE0E-44C3-930C-DF036529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2D7E44-6DD7-4D1A-8A66-B9F4F18CC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197" y="1825625"/>
            <a:ext cx="77936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32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4520-6DC0-431E-8B59-CCFC7F78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4F473B-330F-4369-A088-6832DFF23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879" y="1825625"/>
            <a:ext cx="77742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Stenio Pereira</dc:creator>
  <cp:lastModifiedBy>Stenio Pereira</cp:lastModifiedBy>
  <cp:revision>11</cp:revision>
  <dcterms:created xsi:type="dcterms:W3CDTF">2018-03-14T20:16:21Z</dcterms:created>
  <dcterms:modified xsi:type="dcterms:W3CDTF">2018-03-15T16:10:52Z</dcterms:modified>
</cp:coreProperties>
</file>